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9" r:id="rId3"/>
    <p:sldId id="269" r:id="rId4"/>
    <p:sldId id="266" r:id="rId5"/>
    <p:sldId id="277" r:id="rId6"/>
    <p:sldId id="278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</p:sldIdLst>
  <p:sldSz cx="12192000" cy="6858000"/>
  <p:notesSz cx="6858000" cy="9144000"/>
  <p:embeddedFontLst>
    <p:embeddedFont>
      <p:font typeface="Pretendard" panose="020B0600000101010101" charset="-127"/>
      <p:regular r:id="rId23"/>
      <p:bold r:id="rId24"/>
    </p:embeddedFont>
    <p:embeddedFont>
      <p:font typeface="Pretendard Light" panose="020B0600000101010101" charset="-127"/>
      <p:regular r:id="rId25"/>
    </p:embeddedFont>
    <p:embeddedFont>
      <p:font typeface="Pretendard Medium" panose="020B0600000101010101" charset="-127"/>
      <p:regular r:id="rId26"/>
    </p:embeddedFont>
    <p:embeddedFont>
      <p:font typeface="Pretendard SemiBold" panose="020B0600000101010101" charset="-127"/>
      <p:regular r:id="rId27"/>
      <p:bold r:id="rId28"/>
    </p:embeddedFont>
    <p:embeddedFont>
      <p:font typeface="나눔스퀘어" panose="020B0600000101010101" pitchFamily="50" charset="-127"/>
      <p:regular r:id="rId29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  <a:srgbClr val="1E1F22"/>
    <a:srgbClr val="919191"/>
    <a:srgbClr val="C6C6C6"/>
    <a:srgbClr val="000000"/>
    <a:srgbClr val="F3F3F3"/>
    <a:srgbClr val="00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8"/>
    <p:restoredTop sz="97737"/>
  </p:normalViewPr>
  <p:slideViewPr>
    <p:cSldViewPr snapToGrid="0">
      <p:cViewPr varScale="1">
        <p:scale>
          <a:sx n="113" d="100"/>
          <a:sy n="113" d="100"/>
        </p:scale>
        <p:origin x="10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B69BC-5BC0-EF2E-5219-F69906363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5EB170-DA4D-720C-996F-C3F968D06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58108-0823-9425-C829-1B40AB60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9FD09-31BE-9AB9-27A5-4A7B23B7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D2408-0780-15A1-BCDB-9B6B1D94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42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89621-6A59-FADB-6B64-EACDEEE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08A93C-F97A-C4A5-103A-77A67FB7F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EA9DE-6D5A-AE6F-2F23-BDA64DD6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77E7B-C2BA-02DF-B8C5-AEEEB76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7457B-4E53-29E0-0B4D-474F78DB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564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D9E050-6D6A-37E0-C94D-276145A43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9DFFD-7D65-560D-3491-A62A0F9FF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751F3-E533-02AE-6B78-D55E0A11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268FA-52F7-5547-79C1-6CF72F80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98D63-8D80-A6C3-3678-6543950E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066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D016D-2541-84E9-1D3B-A182BB8B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A8E02-F182-E132-1FCC-0AA4C6146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29EC7-BD35-9B55-1023-E7006449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83741D-F748-538F-59F4-73F64934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85FF2-F1F1-69D1-1332-2516473E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94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83667-CB43-A100-DE59-9CBF393E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99100-0F5E-DF72-5805-0510BC5AB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49AB0-353E-6993-E027-7CE90372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FEBCC-9038-3CCA-8288-D3003089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439A6-EF36-8184-3688-634A9578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020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B111E-3B08-2F68-4C66-F88FD0D5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C6A4B-C6BA-56D5-50B2-1789213AF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AE5AFA-416C-BAEE-437C-848E869C2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67487A-CA9E-DB0B-AADE-E850757C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A1E597-0E1C-9633-2782-3D20527C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432AF-19B4-2ADD-2816-FAC352AA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595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B085-22B7-2EA4-331A-EFEC27E4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5B3DC-5390-C1AA-8092-C9597208F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48A466-F3FF-B89C-BC81-7351ED845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AAE0D4-A8DF-CBAB-222B-05EB537AE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C6ECC1-A773-8E3B-701C-F0FDF08E3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8ACA2E-E7C7-9206-4DE1-599FE9AC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C72784-B096-622D-B661-BEF099F2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21E4CC-E021-6E3F-54A1-30E4B4CD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2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E6AE8-DAD6-E2A1-E2BB-E002C84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9A2A48-E95C-2F7E-2F16-9DBA99B06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325BF5-9A40-EADA-72C6-E1FE5B10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539847-1B0A-00A2-657F-270EBAFF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652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935D89-0858-EB37-7888-8D5C2BE1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2874BF-5242-6D47-5AD0-03EA191E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3F233-EEBA-75F8-149B-CCC90607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1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CFFD9-5F2A-5679-EA63-D33263B4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92708-B692-FB0B-4486-DBA9809A0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7C8AE7-31D7-D2BC-B4DD-7EE8E03D3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CC16E-5B63-00B5-10EB-5E98D788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8D73E-96DF-C33B-B649-3C387D44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56E92A-6026-C414-EA88-2F69808C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862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26742-10D7-1D6C-2C64-B8C70960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AB582-C84B-4CED-D99E-8DA1287A08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D4F137-AF57-18C5-19CF-99AA27B36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E8B521-5522-FC69-0A44-8AE3EF61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6B0973-7D53-2CDB-C6E6-0AC0440F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6CEE3-F5D0-8069-0354-288AADEE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327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E1D25C-1111-BFCE-7596-DF8AFE97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3762B-5A5F-2823-2942-4911EB5E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6BEE3-7954-0555-A18E-858BE537F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ECA88-C167-B54A-96E7-1DA25AA45BE9}" type="datetimeFigureOut">
              <a:t>2025-02-17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6A0F0-38EB-1363-40D2-8514211D0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363AF-D4C4-EB7F-EE40-CF4278A8F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42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A3C02B-BBD8-05B7-B236-E25E43B0BDCB}"/>
              </a:ext>
            </a:extLst>
          </p:cNvPr>
          <p:cNvSpPr txBox="1"/>
          <p:nvPr/>
        </p:nvSpPr>
        <p:spPr>
          <a:xfrm>
            <a:off x="4151784" y="2630898"/>
            <a:ext cx="3096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spc="-5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MUSINSA</a:t>
            </a:r>
          </a:p>
          <a:p>
            <a:r>
              <a:rPr kumimoji="1" lang="en-US" altLang="ko-KR" sz="2800" spc="-5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Brand Concept</a:t>
            </a:r>
          </a:p>
          <a:p>
            <a:r>
              <a:rPr kumimoji="1" lang="en-US" altLang="ko-KR" sz="2800" spc="-5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58A58-5D9F-2276-2A6E-4BD87A158AEA}"/>
              </a:ext>
            </a:extLst>
          </p:cNvPr>
          <p:cNvSpPr txBox="1"/>
          <p:nvPr/>
        </p:nvSpPr>
        <p:spPr>
          <a:xfrm>
            <a:off x="4151784" y="4115484"/>
            <a:ext cx="4161792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600" spc="-5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클래스설계보고서</a:t>
            </a:r>
            <a:endParaRPr kumimoji="1" lang="ko-Kore-KR" altLang="en-US" sz="1500" spc="-20" dirty="0">
              <a:solidFill>
                <a:schemeClr val="bg1">
                  <a:alpha val="50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61921-5DEB-C7CB-5636-21DB6A1D3C5D}"/>
              </a:ext>
            </a:extLst>
          </p:cNvPr>
          <p:cNvSpPr txBox="1"/>
          <p:nvPr/>
        </p:nvSpPr>
        <p:spPr>
          <a:xfrm>
            <a:off x="4156356" y="2171654"/>
            <a:ext cx="272963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rgbClr val="0078FF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쌍용교육센터 </a:t>
            </a:r>
            <a:r>
              <a:rPr kumimoji="1" lang="en-US" altLang="ko-KR" sz="1200" dirty="0">
                <a:solidFill>
                  <a:srgbClr val="0078FF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2</a:t>
            </a:r>
            <a:r>
              <a:rPr kumimoji="1" lang="ko-KR" altLang="en-US" sz="1200" dirty="0">
                <a:solidFill>
                  <a:srgbClr val="0078FF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차 프로젝트</a:t>
            </a:r>
            <a:endParaRPr kumimoji="1" lang="ko-Kore-KR" altLang="en-US" sz="1200" dirty="0">
              <a:solidFill>
                <a:srgbClr val="0078FF"/>
              </a:solidFill>
              <a:latin typeface="나눔스퀘어" panose="020B0600000101010101" pitchFamily="34" charset="-127"/>
              <a:ea typeface="나눔스퀘어" panose="020B0600000101010101" pitchFamily="34" charset="-127"/>
              <a:cs typeface="Pretendard Medium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891E54-1D68-F96C-B778-D982E95017D7}"/>
              </a:ext>
            </a:extLst>
          </p:cNvPr>
          <p:cNvSpPr txBox="1"/>
          <p:nvPr/>
        </p:nvSpPr>
        <p:spPr>
          <a:xfrm>
            <a:off x="4151784" y="4546939"/>
            <a:ext cx="4161792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2</a:t>
            </a:r>
            <a:r>
              <a:rPr kumimoji="1" lang="ko-KR" altLang="en-US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조 </a:t>
            </a:r>
            <a:r>
              <a:rPr kumimoji="1" lang="ko-KR" altLang="en-US" sz="1500" spc="-20" dirty="0" err="1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양화영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권나현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500" spc="-20" dirty="0" err="1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이승범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 유지현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500" spc="-20" dirty="0" err="1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허찬희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500" spc="-20" dirty="0" err="1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민재홍</a:t>
            </a:r>
            <a:endParaRPr kumimoji="1" lang="ko-Kore-KR" altLang="en-US" sz="1500" spc="-20" dirty="0">
              <a:solidFill>
                <a:schemeClr val="bg1">
                  <a:alpha val="50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81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A1FF61-379A-63B2-3F03-D432C56F6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5809B3D-EF72-270C-033A-050B2B7FC033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주문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9983B7-5D13-1897-5099-196D9BA0D5C6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comm.dao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CF594AB-4100-2465-57BD-A7C13D48237D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32F5F4-0D59-C59B-E83E-8742E5024C21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79C7D8-2004-DF33-2BA4-4047A26FC366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7D966C-8841-93F4-0A4A-D3073C95A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710" y="0"/>
            <a:ext cx="47065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3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ACBBDD-65CE-ECFF-215E-AF0F25D9B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E68AC3-A78F-2CAF-04A4-2E19048C62B5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구매자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249BC-CC69-7D7C-3755-AF36E4BB295D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comm.service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EEDC6B-6A37-A3DE-EACD-F7295DE62E61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C06A33-5F1C-475A-6476-7AFFAE399A33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2A68CC-9766-A7BD-3E4A-B49B38AFE185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5777B8-EF6B-48AF-9B8F-2F9A78A489A2}"/>
              </a:ext>
            </a:extLst>
          </p:cNvPr>
          <p:cNvSpPr txBox="1"/>
          <p:nvPr/>
        </p:nvSpPr>
        <p:spPr>
          <a:xfrm>
            <a:off x="403273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Comm.util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B3BB-CFD5-C4A9-A37B-84698E75F05F}"/>
              </a:ext>
            </a:extLst>
          </p:cNvPr>
          <p:cNvSpPr txBox="1"/>
          <p:nvPr/>
        </p:nvSpPr>
        <p:spPr>
          <a:xfrm>
            <a:off x="7461993" y="859726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comm.control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FD99368-B208-6202-2BF0-C346E0CD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1" y="1578952"/>
            <a:ext cx="3979985" cy="34721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0C0EF7F-F665-65C9-0B86-628325E0B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623" y="1538652"/>
            <a:ext cx="2857352" cy="39909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D6A2E78-E1CF-A72B-D728-6F763D16E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975" y="1604526"/>
            <a:ext cx="3402419" cy="32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4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7E969F-0B88-D009-56BB-739FACAF3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950DE8-A61D-52D2-A3A1-0A7754336D2A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판매자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CC6162-B83F-464C-4AD2-428705FFF09D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seller.action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53F769-864F-794D-F735-158DECFF1788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C372724-D050-CD57-DD81-B859CC8DBB99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F85B8F-A216-842A-7297-9D525AC16798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DCFBA6-146A-F0F0-705E-88CE42710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622" y="0"/>
            <a:ext cx="7685785" cy="67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9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BA0AF-462F-5FA3-AE46-837C8081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0E37B6-F994-75A2-063B-4A6863B175B5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서비스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F2445-4AC3-A89D-75AA-3D06D75A5B47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service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08A1C7-F8E8-51BA-255A-976093A01F3A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51C374-A305-B7D1-4848-8741998375E5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5CCE29-E72C-6DCD-A11B-F284FF5B22DD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5B9C74-455B-E6F3-8D71-708F69EB7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073" y="692879"/>
            <a:ext cx="5743854" cy="510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86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FEB58-0520-290B-2576-B991B15A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E2AED-2E27-367B-D538-987E9DD4EFD7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구매자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BC820F-9F3F-BC01-29D2-3F9F6DCA83F3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user.vo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8A7E22-3E5F-1F77-652C-75802050715E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E00F3AC-C5DD-C922-51C8-228B2ABE605D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95D546E-EF68-F3F7-D429-8A02BBA30C2C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7737CC-870F-A0F4-30E1-23772DA7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079" y="0"/>
            <a:ext cx="4365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21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7530A-BFC6-D97C-A3F5-23FBFBE6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771049-FDD7-0ED5-9D7C-E5E4B7FE590F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구매자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D1F620-978E-8524-61D5-014157201C97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user</a:t>
            </a:r>
            <a:r>
              <a:rPr kumimoji="1" lang="en-US" altLang="ko-KR" sz="2400" b="1" i="0" u="none" strike="noStrike" kern="1200" cap="none" spc="-1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.dao.snap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C17F24-234A-632F-49BD-F7565F7E5A33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66BFF9-E177-3BAD-4A2E-B64417738F83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5B2C1D-00C7-63ED-FFB2-ED60F7B9F2EB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742E02-FA37-2251-565A-C7FD5A49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740" y="0"/>
            <a:ext cx="4564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82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219902-D04F-2102-B934-D36C0B6CE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E23AE6-8BB7-63B8-45B2-EA84222514B6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구매자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C0BFB-A2D8-CBFE-76E6-C0599C11451E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user.dao.customer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DC5183-5F47-F9FB-BA5E-1CDBC81F4546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867C9DB-7B8E-080B-14A7-A1FD3727DAF6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1DF698-9106-C91A-574B-7620558396CC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49E8D2-54BC-3367-EFB5-E7FFA2313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380" y="0"/>
            <a:ext cx="6770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18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312DA8-317A-C155-0946-F925D24F4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284129D-1BEB-E6DC-8BCE-257D10EE521A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구매자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ABBD2B-8158-3A7E-93EA-449122BDB5B9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user.action.snap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5E2CC9-EFBF-6496-57C4-71BBCA8F6B0C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615C04-B9AE-A143-87CB-0606A2E8D5E4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1D6B7A8-38A2-FEEB-EED8-D8397FEA0F81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DF5501-BA84-193E-0885-2EB93DB61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436" y="0"/>
            <a:ext cx="6933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739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52B5CD-C855-CCE9-A9B4-E76D42127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B2AC388-300A-A891-9BEA-5A4136CEF3FA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기능별 참조 구조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78080-077B-519B-19E6-0FDD905ADA69}"/>
              </a:ext>
            </a:extLst>
          </p:cNvPr>
          <p:cNvSpPr txBox="1"/>
          <p:nvPr/>
        </p:nvSpPr>
        <p:spPr>
          <a:xfrm>
            <a:off x="357809" y="901516"/>
            <a:ext cx="244005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관리자의 참조 구조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88B140-1005-C402-1090-4102893587F7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3C6DAF-C47D-2D54-336C-D17F2C22544E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7DB35C-1038-FF32-61E0-CE400E5498AA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EDF748-EFC7-5ADF-99DF-3FC0B8492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660" y="722376"/>
            <a:ext cx="8636822" cy="563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8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31FD6-F86A-A1F0-60B8-86198A6A6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0C8EFFA-B2E9-91F3-B987-9B297ACEAD50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기능별 참조 구조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A265E-926B-9C6B-EDE1-EFD679EFE4F7}"/>
              </a:ext>
            </a:extLst>
          </p:cNvPr>
          <p:cNvSpPr txBox="1"/>
          <p:nvPr/>
        </p:nvSpPr>
        <p:spPr>
          <a:xfrm>
            <a:off x="357809" y="901516"/>
            <a:ext cx="2574234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판매자의 참조 구조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607928-86A0-7296-67C0-8EE6442AE354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FACF1F4-EED6-3E46-F227-5136EEA59506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044605-4566-832D-549D-8C912A50F40A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2A0740-EAAB-68D8-11DB-C380AD51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73" y="0"/>
            <a:ext cx="384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27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ECCAEA-23B7-001F-3BDE-221125E7998F}"/>
              </a:ext>
            </a:extLst>
          </p:cNvPr>
          <p:cNvGrpSpPr/>
          <p:nvPr/>
        </p:nvGrpSpPr>
        <p:grpSpPr>
          <a:xfrm>
            <a:off x="951722" y="1838352"/>
            <a:ext cx="10114384" cy="4740375"/>
            <a:chOff x="951722" y="924342"/>
            <a:chExt cx="10114384" cy="474037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958A58-5D9F-2276-2A6E-4BD87A158AEA}"/>
                </a:ext>
              </a:extLst>
            </p:cNvPr>
            <p:cNvSpPr txBox="1"/>
            <p:nvPr/>
          </p:nvSpPr>
          <p:spPr>
            <a:xfrm>
              <a:off x="951722" y="1561130"/>
              <a:ext cx="4833618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b="0" i="0" strike="noStrike" kern="1200" cap="none" spc="-20" normalizeH="0" baseline="0" noProof="0" dirty="0" err="1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무신사</a:t>
              </a:r>
              <a:r>
                <a:rPr kumimoji="1" lang="ko-KR" altLang="en-US" sz="1500" b="0" i="0" strike="noStrike" kern="1200" cap="none" spc="-2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패키지 </a:t>
              </a:r>
              <a:r>
                <a:rPr kumimoji="1" lang="ko-KR" altLang="en-US" sz="1500" b="0" i="0" strike="noStrike" kern="1200" cap="none" spc="-20" normalizeH="0" baseline="0" noProof="0" dirty="0">
                  <a:ln>
                    <a:noFill/>
                  </a:ln>
                  <a:solidFill>
                    <a:srgbClr val="808080"/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다이어그램</a:t>
              </a:r>
              <a:endParaRPr kumimoji="1" lang="en-US" altLang="ko-KR" sz="1500" b="0" i="0" strike="noStrike" kern="1200" cap="none" spc="-2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C61921-5DEB-C7CB-5636-21DB6A1D3C5D}"/>
                </a:ext>
              </a:extLst>
            </p:cNvPr>
            <p:cNvSpPr txBox="1"/>
            <p:nvPr/>
          </p:nvSpPr>
          <p:spPr>
            <a:xfrm>
              <a:off x="951722" y="1008779"/>
              <a:ext cx="765233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</a:t>
              </a:r>
              <a:endParaRPr kumimoji="1" lang="ko-Kore-KR" altLang="en-US" sz="1500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55E5552D-2CD4-98A2-959C-90B7FB0FD83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184" y="924342"/>
              <a:ext cx="44178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6A92E7-3D95-D147-0476-D4FF36185B9F}"/>
                </a:ext>
              </a:extLst>
            </p:cNvPr>
            <p:cNvSpPr txBox="1"/>
            <p:nvPr/>
          </p:nvSpPr>
          <p:spPr>
            <a:xfrm>
              <a:off x="1787658" y="1008779"/>
              <a:ext cx="3702330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패키지</a:t>
              </a:r>
              <a:endParaRPr kumimoji="1" lang="ko-Kore-KR" altLang="en-US" sz="15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AB592B-6B56-80E2-5344-9233457C1B60}"/>
                </a:ext>
              </a:extLst>
            </p:cNvPr>
            <p:cNvSpPr txBox="1"/>
            <p:nvPr/>
          </p:nvSpPr>
          <p:spPr>
            <a:xfrm>
              <a:off x="6232488" y="1561130"/>
              <a:ext cx="4833618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en-US" sz="1500" b="0" i="0" strike="noStrike" kern="1200" cap="none" spc="-2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- </a:t>
              </a:r>
              <a:r>
                <a:rPr kumimoji="1" lang="en-US" altLang="ko-KR" sz="1500" b="0" i="0" strike="noStrike" kern="1200" cap="none" spc="-20" normalizeH="0" baseline="0" noProof="0" dirty="0" err="1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UseCase</a:t>
              </a:r>
              <a:r>
                <a:rPr kumimoji="1" lang="ko-KR" altLang="en-US" sz="1500" b="0" i="0" strike="noStrike" kern="1200" cap="none" spc="-2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다이어그램</a:t>
              </a:r>
              <a:endParaRPr kumimoji="1" lang="ko-Kore-KR" altLang="en-US" sz="15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707DEA-C150-2282-FCAB-8EF265B4D018}"/>
                </a:ext>
              </a:extLst>
            </p:cNvPr>
            <p:cNvSpPr txBox="1"/>
            <p:nvPr/>
          </p:nvSpPr>
          <p:spPr>
            <a:xfrm>
              <a:off x="6232488" y="1008779"/>
              <a:ext cx="765233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</a:t>
              </a:r>
              <a:endParaRPr kumimoji="1" lang="ko-Kore-KR" altLang="en-US" sz="1500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CAFD50-E1DD-C7B7-1408-0BE48D637E10}"/>
                </a:ext>
              </a:extLst>
            </p:cNvPr>
            <p:cNvCxnSpPr>
              <a:cxnSpLocks/>
            </p:cNvCxnSpPr>
            <p:nvPr/>
          </p:nvCxnSpPr>
          <p:spPr>
            <a:xfrm>
              <a:off x="6352950" y="924342"/>
              <a:ext cx="44178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DC604E-68F5-299B-8C72-F77E4072300F}"/>
                </a:ext>
              </a:extLst>
            </p:cNvPr>
            <p:cNvSpPr txBox="1"/>
            <p:nvPr/>
          </p:nvSpPr>
          <p:spPr>
            <a:xfrm>
              <a:off x="7068424" y="1008779"/>
              <a:ext cx="3702330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Use</a:t>
              </a:r>
              <a:r>
                <a:rPr kumimoji="1" lang="en-US" altLang="ko-KR" sz="15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Case</a:t>
              </a:r>
              <a:endParaRPr kumimoji="1" lang="ko-Kore-KR" altLang="en-US" sz="15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41EB01-727C-436F-B4E8-D346139D311F}"/>
                </a:ext>
              </a:extLst>
            </p:cNvPr>
            <p:cNvSpPr txBox="1"/>
            <p:nvPr/>
          </p:nvSpPr>
          <p:spPr>
            <a:xfrm>
              <a:off x="951722" y="3534775"/>
              <a:ext cx="4833618" cy="2129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관리자 </a:t>
              </a:r>
              <a:endParaRPr kumimoji="1" lang="ko-Kore-KR" altLang="en-US" sz="15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주문</a:t>
              </a:r>
              <a:endParaRPr kumimoji="1" lang="en-US" altLang="ko-KR" sz="1500" spc="-20" dirty="0">
                <a:solidFill>
                  <a:prstClr val="white">
                    <a:alpha val="50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판매자</a:t>
              </a:r>
              <a:endParaRPr kumimoji="1" lang="en-US" altLang="ko-KR" sz="1500" spc="-20" dirty="0">
                <a:solidFill>
                  <a:prstClr val="white">
                    <a:alpha val="50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서비스</a:t>
              </a:r>
              <a:endParaRPr kumimoji="1" lang="en-US" altLang="ko-KR" sz="1500" spc="-20" dirty="0">
                <a:solidFill>
                  <a:prstClr val="white">
                    <a:alpha val="50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구매자</a:t>
              </a:r>
              <a:endParaRPr kumimoji="1" lang="en-US" altLang="ko-KR" sz="1500" spc="-20" dirty="0">
                <a:solidFill>
                  <a:prstClr val="white">
                    <a:alpha val="50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기능별 참조 구조</a:t>
              </a:r>
              <a:r>
                <a:rPr kumimoji="1" lang="en-US" altLang="ko-KR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 </a:t>
              </a:r>
              <a:endParaRPr kumimoji="1" lang="en-US" altLang="en-US" sz="1500" spc="-20" dirty="0">
                <a:solidFill>
                  <a:prstClr val="white">
                    <a:alpha val="50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93698-60C3-EA61-AD4D-03B749C6AB53}"/>
                </a:ext>
              </a:extLst>
            </p:cNvPr>
            <p:cNvSpPr txBox="1"/>
            <p:nvPr/>
          </p:nvSpPr>
          <p:spPr>
            <a:xfrm>
              <a:off x="951722" y="2982424"/>
              <a:ext cx="765233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03</a:t>
              </a:r>
              <a:endParaRPr kumimoji="1" lang="ko-Kore-KR" altLang="en-US" sz="1500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1F10B702-A8D2-F4F0-B403-3BFE7EEFD0D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184" y="2897987"/>
              <a:ext cx="44178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10B764-A348-709C-3CAC-4B2C8C53DA9C}"/>
                </a:ext>
              </a:extLst>
            </p:cNvPr>
            <p:cNvSpPr txBox="1"/>
            <p:nvPr/>
          </p:nvSpPr>
          <p:spPr>
            <a:xfrm>
              <a:off x="1787658" y="2982424"/>
              <a:ext cx="3702330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클래스 다이어그램</a:t>
              </a:r>
              <a:endParaRPr kumimoji="1" lang="ko-Kore-KR" altLang="en-US" sz="15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3EE0D4-87CE-41DB-9D7A-D0F268B91555}"/>
                </a:ext>
              </a:extLst>
            </p:cNvPr>
            <p:cNvSpPr txBox="1"/>
            <p:nvPr/>
          </p:nvSpPr>
          <p:spPr>
            <a:xfrm>
              <a:off x="6232488" y="3534775"/>
              <a:ext cx="4833618" cy="317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kumimoji="1" lang="ko-Kore-KR" altLang="en-US" sz="11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</p:grpSp>
      <p:pic>
        <p:nvPicPr>
          <p:cNvPr id="27" name="그래픽 26">
            <a:extLst>
              <a:ext uri="{FF2B5EF4-FFF2-40B4-BE49-F238E27FC236}">
                <a16:creationId xmlns:a16="http://schemas.microsoft.com/office/drawing/2014/main" id="{D2B40E8B-DC20-E441-CD29-F53ABC51E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662581" y="5849221"/>
            <a:ext cx="692668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3D4AB-2AED-B85D-DCB5-669F11C74AA7}"/>
              </a:ext>
            </a:extLst>
          </p:cNvPr>
          <p:cNvSpPr txBox="1"/>
          <p:nvPr/>
        </p:nvSpPr>
        <p:spPr>
          <a:xfrm>
            <a:off x="951722" y="889916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spc="-5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781427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F89981-147D-D26E-A6B0-B7A606CC7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7CEB16-5602-3F6C-74C2-1903236FC5EB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기능별 참조 구조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1C4435-9A00-CF4B-B1F0-430AE523FE13}"/>
              </a:ext>
            </a:extLst>
          </p:cNvPr>
          <p:cNvSpPr txBox="1"/>
          <p:nvPr/>
        </p:nvSpPr>
        <p:spPr>
          <a:xfrm>
            <a:off x="357809" y="901516"/>
            <a:ext cx="2653748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구매자의 참조 구조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25FF76-AF8C-130B-84A3-3A68783E467C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FB4FC1-673B-700D-8FDF-74394EB7F759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E68D2DD-21E9-444A-AC65-75924A47A3FC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E5D1767-5890-4259-2F76-BA659DFCF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167" y="0"/>
            <a:ext cx="54156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96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7B7D3-5143-62DC-EE35-B092CBD8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007A287-C3FD-475A-A215-1BD7A0B0A5CC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기능별 참조 구조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30CD2-623D-B0CB-AB03-665AB20A562D}"/>
              </a:ext>
            </a:extLst>
          </p:cNvPr>
          <p:cNvSpPr txBox="1"/>
          <p:nvPr/>
        </p:nvSpPr>
        <p:spPr>
          <a:xfrm>
            <a:off x="357809" y="901516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스냅샷의 참조 구조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78A74D-1868-356A-B8A2-1405701CF1AB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26EC8E-A169-6C05-3D38-C918CDB2151A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DC40C2-C1F0-034E-23F0-01AF6CBA6AE5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ADF8AF-FEA5-3442-02CA-17953507D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26" y="0"/>
            <a:ext cx="6392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1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3F3A0-3BE4-24E9-6FAF-63D922A2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EF9E93-0693-B19A-8F59-D9B228BBDA0A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rgbClr val="000000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593EF9-13F6-0B8E-4199-3EB5E59AED4C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262F4C-C83C-FD55-D793-32A0F0964615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3D53F89-B2CA-F5E9-1301-EDFAF5F3E67F}"/>
              </a:ext>
            </a:extLst>
          </p:cNvPr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3174D1-73D2-6234-65FC-191892CA03C6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패키지</a:t>
            </a:r>
            <a:r>
              <a:rPr kumimoji="1" lang="ko-KR" altLang="en-US" sz="105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1050" dirty="0" err="1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무신사</a:t>
            </a:r>
            <a:r>
              <a:rPr kumimoji="1" lang="ko-KR" altLang="en-US" sz="105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패키지 다이어그램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21AF205-8167-4999-1E72-5D762371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7" y="1941813"/>
            <a:ext cx="10136175" cy="376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3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61EE4-A240-9CE8-6573-0A23FCFA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0D688-994A-7497-4D9F-2E747D87E505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>
              <a:solidFill>
                <a:srgbClr val="91919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92C1C6-45B7-BF2E-3B5A-9DD5F8898024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52D37-5F57-D442-7012-AA0601FECED8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9DC1F-E451-F64E-1733-1CEC939722CB}"/>
              </a:ext>
            </a:extLst>
          </p:cNvPr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592539-54A6-D3B5-B1CC-15438EFAF151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en-US" altLang="ko-KR" sz="1400" dirty="0" err="1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UseCase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다이어그램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65174F7-C99C-1540-A9D6-63DFB74A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773" y="4716541"/>
            <a:ext cx="210336" cy="3564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104F61-BF1D-294F-E687-1157082C2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718" y="998992"/>
            <a:ext cx="8998170" cy="5487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0D5997-FD89-831A-42A4-B75653F27E55}"/>
              </a:ext>
            </a:extLst>
          </p:cNvPr>
          <p:cNvSpPr txBox="1"/>
          <p:nvPr/>
        </p:nvSpPr>
        <p:spPr>
          <a:xfrm>
            <a:off x="3063837" y="5011279"/>
            <a:ext cx="600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snap</a:t>
            </a:r>
            <a:endParaRPr lang="ko-KR" altLang="en-US" sz="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C894FA-4015-09C2-B11C-9F4D2ED76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77" y="4750461"/>
            <a:ext cx="525968" cy="2458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9544C1-6AAC-349D-47A9-8CEA58E16C51}"/>
              </a:ext>
            </a:extLst>
          </p:cNvPr>
          <p:cNvSpPr txBox="1"/>
          <p:nvPr/>
        </p:nvSpPr>
        <p:spPr>
          <a:xfrm>
            <a:off x="3934041" y="4781073"/>
            <a:ext cx="6004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코디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A22C142-15E2-884D-A3E2-0D5A26B7AE25}"/>
              </a:ext>
            </a:extLst>
          </p:cNvPr>
          <p:cNvCxnSpPr>
            <a:cxnSpLocks/>
          </p:cNvCxnSpPr>
          <p:nvPr/>
        </p:nvCxnSpPr>
        <p:spPr>
          <a:xfrm>
            <a:off x="4367045" y="4873406"/>
            <a:ext cx="448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83A5F45-C7CD-E2AD-F842-CC32EFC37C20}"/>
              </a:ext>
            </a:extLst>
          </p:cNvPr>
          <p:cNvCxnSpPr>
            <a:cxnSpLocks/>
          </p:cNvCxnSpPr>
          <p:nvPr/>
        </p:nvCxnSpPr>
        <p:spPr>
          <a:xfrm>
            <a:off x="4068352" y="4996351"/>
            <a:ext cx="0" cy="488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437AC486-DF15-07FC-6BB0-633AF5871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1077" y="5483314"/>
            <a:ext cx="525968" cy="245890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2CFFDDF-F989-6A7E-5169-A093027CBAB4}"/>
              </a:ext>
            </a:extLst>
          </p:cNvPr>
          <p:cNvCxnSpPr>
            <a:cxnSpLocks/>
          </p:cNvCxnSpPr>
          <p:nvPr/>
        </p:nvCxnSpPr>
        <p:spPr>
          <a:xfrm flipH="1">
            <a:off x="3437750" y="5686455"/>
            <a:ext cx="496291" cy="298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6B087C8-E290-2493-1F1F-1F9DD877E793}"/>
              </a:ext>
            </a:extLst>
          </p:cNvPr>
          <p:cNvSpPr txBox="1"/>
          <p:nvPr/>
        </p:nvSpPr>
        <p:spPr>
          <a:xfrm>
            <a:off x="3803833" y="5513926"/>
            <a:ext cx="6004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왼쪽 </a:t>
            </a:r>
            <a:r>
              <a:rPr lang="ko-KR" altLang="en-US" sz="600" dirty="0" err="1"/>
              <a:t>메뉴바</a:t>
            </a:r>
            <a:endParaRPr lang="ko-KR" altLang="en-US" sz="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77F5460-D7DE-5ADC-113D-66C67ADCC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949" y="5988486"/>
            <a:ext cx="525968" cy="24589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EF8AF8-C541-D919-80FA-6B48A56C4C64}"/>
              </a:ext>
            </a:extLst>
          </p:cNvPr>
          <p:cNvSpPr txBox="1"/>
          <p:nvPr/>
        </p:nvSpPr>
        <p:spPr>
          <a:xfrm>
            <a:off x="3289858" y="6019098"/>
            <a:ext cx="6004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검색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C23DBCB-9C64-DEA6-1D55-F8D8FEA17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695" y="6022364"/>
            <a:ext cx="525968" cy="2458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5750EC7-9B86-8A4F-A66F-F8428A4A6D54}"/>
              </a:ext>
            </a:extLst>
          </p:cNvPr>
          <p:cNvSpPr txBox="1"/>
          <p:nvPr/>
        </p:nvSpPr>
        <p:spPr>
          <a:xfrm>
            <a:off x="3867184" y="6057831"/>
            <a:ext cx="6004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프로필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0DA6F7F-19B9-640F-54E5-01718711A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6939" y="6019098"/>
            <a:ext cx="525968" cy="2458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2DA4184-36E1-32FC-9F02-3279F02B54D4}"/>
              </a:ext>
            </a:extLst>
          </p:cNvPr>
          <p:cNvSpPr txBox="1"/>
          <p:nvPr/>
        </p:nvSpPr>
        <p:spPr>
          <a:xfrm>
            <a:off x="4319695" y="6049710"/>
            <a:ext cx="6004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스냅 만들기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0953494-E56C-027E-BA91-3DFEEF534F43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4062679" y="5751546"/>
            <a:ext cx="14838" cy="27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54B5323-B79E-BF44-DE0B-173496C8B8D2}"/>
              </a:ext>
            </a:extLst>
          </p:cNvPr>
          <p:cNvCxnSpPr>
            <a:cxnSpLocks/>
          </p:cNvCxnSpPr>
          <p:nvPr/>
        </p:nvCxnSpPr>
        <p:spPr>
          <a:xfrm>
            <a:off x="4268419" y="5725242"/>
            <a:ext cx="246294" cy="29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5F0AB134-4905-CD64-79F7-B7D1D6519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630" y="4754714"/>
            <a:ext cx="525968" cy="24589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525CD01-28DA-965E-A0EB-99E4F0F68886}"/>
              </a:ext>
            </a:extLst>
          </p:cNvPr>
          <p:cNvSpPr txBox="1"/>
          <p:nvPr/>
        </p:nvSpPr>
        <p:spPr>
          <a:xfrm>
            <a:off x="4781573" y="4787078"/>
            <a:ext cx="6004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스냅 페이지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0057F2D4-85EC-E2E8-E026-94755811F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922" y="4735351"/>
            <a:ext cx="525968" cy="24589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504B895-E077-9037-E702-5A368840EABE}"/>
              </a:ext>
            </a:extLst>
          </p:cNvPr>
          <p:cNvSpPr txBox="1"/>
          <p:nvPr/>
        </p:nvSpPr>
        <p:spPr>
          <a:xfrm>
            <a:off x="6063721" y="4733806"/>
            <a:ext cx="600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인스타 디엠</a:t>
            </a:r>
            <a:endParaRPr lang="en-US" altLang="ko-KR" sz="600" dirty="0"/>
          </a:p>
          <a:p>
            <a:r>
              <a:rPr lang="ko-KR" altLang="en-US" sz="600" dirty="0"/>
              <a:t>페이지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FE9A35AF-81F1-C4A0-1B62-EBB201640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687" y="4751871"/>
            <a:ext cx="525968" cy="24589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3D6A2CA-4302-4AA5-04D3-666841704840}"/>
              </a:ext>
            </a:extLst>
          </p:cNvPr>
          <p:cNvSpPr txBox="1"/>
          <p:nvPr/>
        </p:nvSpPr>
        <p:spPr>
          <a:xfrm>
            <a:off x="5448657" y="4784283"/>
            <a:ext cx="6004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/>
              <a:t>개인 인스타</a:t>
            </a:r>
            <a:endParaRPr lang="ko-KR" altLang="en-US" sz="6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D0523FD2-1833-95C0-C3C3-557D57DC1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6076" y="5298648"/>
            <a:ext cx="525968" cy="2458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41E3C2B-B9E4-2D27-E7D7-77FD2BE191F9}"/>
              </a:ext>
            </a:extLst>
          </p:cNvPr>
          <p:cNvSpPr txBox="1"/>
          <p:nvPr/>
        </p:nvSpPr>
        <p:spPr>
          <a:xfrm>
            <a:off x="5443443" y="5329260"/>
            <a:ext cx="6004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스냅 수정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F38BC73F-D1CF-528B-7447-1E14CDC3B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319" y="5117602"/>
            <a:ext cx="525968" cy="24589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0E18259-B613-CEA9-BB0A-26E67CA73640}"/>
              </a:ext>
            </a:extLst>
          </p:cNvPr>
          <p:cNvSpPr txBox="1"/>
          <p:nvPr/>
        </p:nvSpPr>
        <p:spPr>
          <a:xfrm>
            <a:off x="6040453" y="5139752"/>
            <a:ext cx="60045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/>
              <a:t>검색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4599064-5E12-059B-7053-173E37541F8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5244880" y="4965739"/>
            <a:ext cx="198563" cy="45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7B7B320-F3D2-769E-2C68-F32D76F2A7F9}"/>
              </a:ext>
            </a:extLst>
          </p:cNvPr>
          <p:cNvCxnSpPr>
            <a:cxnSpLocks/>
          </p:cNvCxnSpPr>
          <p:nvPr/>
        </p:nvCxnSpPr>
        <p:spPr>
          <a:xfrm>
            <a:off x="5984269" y="4858296"/>
            <a:ext cx="121840" cy="3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E7CDF55-ECC3-BEF3-6C85-171C8B54FFB3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326817" y="4872822"/>
            <a:ext cx="121840" cy="3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B5676B5-5A86-723D-3DDC-0E6158CC2684}"/>
              </a:ext>
            </a:extLst>
          </p:cNvPr>
          <p:cNvCxnSpPr>
            <a:cxnSpLocks/>
          </p:cNvCxnSpPr>
          <p:nvPr/>
        </p:nvCxnSpPr>
        <p:spPr>
          <a:xfrm flipV="1">
            <a:off x="5834614" y="4965739"/>
            <a:ext cx="335135" cy="33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D43F68D5-7A2E-88D0-BABC-9CB785327FB2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5836058" y="4980325"/>
            <a:ext cx="204395" cy="25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>
            <a:extLst>
              <a:ext uri="{FF2B5EF4-FFF2-40B4-BE49-F238E27FC236}">
                <a16:creationId xmlns:a16="http://schemas.microsoft.com/office/drawing/2014/main" id="{A066D31B-6E8E-3A2F-094D-58B9BA189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530" y="4697845"/>
            <a:ext cx="205905" cy="348894"/>
          </a:xfrm>
          <a:prstGeom prst="rect">
            <a:avLst/>
          </a:prstGeom>
        </p:spPr>
      </p:pic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85D61A8-9C6D-2E55-CB01-A1787CA752A3}"/>
              </a:ext>
            </a:extLst>
          </p:cNvPr>
          <p:cNvCxnSpPr>
            <a:cxnSpLocks/>
          </p:cNvCxnSpPr>
          <p:nvPr/>
        </p:nvCxnSpPr>
        <p:spPr>
          <a:xfrm>
            <a:off x="3406925" y="4872305"/>
            <a:ext cx="448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585D48A-68BA-FE2D-B954-272BBCCA4B40}"/>
              </a:ext>
            </a:extLst>
          </p:cNvPr>
          <p:cNvCxnSpPr>
            <a:cxnSpLocks/>
          </p:cNvCxnSpPr>
          <p:nvPr/>
        </p:nvCxnSpPr>
        <p:spPr>
          <a:xfrm flipV="1">
            <a:off x="3260528" y="1933161"/>
            <a:ext cx="2066846" cy="281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41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5E7797-A2A4-BA22-94EA-098A04F3A9F7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dirty="0">
                <a:solidFill>
                  <a:srgbClr val="808080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관리자</a:t>
            </a:r>
            <a:r>
              <a:rPr kumimoji="1" lang="ko-KR" altLang="en-US" sz="1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ACDFF5-E42E-3326-CEC8-23C399EA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130" y="439480"/>
            <a:ext cx="9179261" cy="6298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FDB781-2F44-CD75-C178-A5CADFA4C920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2400" b="1" spc="-10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admin.vo</a:t>
            </a:r>
            <a:endParaRPr kumimoji="1" lang="ko-Kore-KR" altLang="en-US" sz="2400" b="1" spc="-100" dirty="0">
              <a:solidFill>
                <a:schemeClr val="bg1"/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3694E5-6C6F-FF3C-0D37-5AF97AABF5C2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9C8853-CCAD-01FF-864B-9D83AD68DFD1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DBF736-6930-C68D-7D16-AF92E7063AB5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3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5BBF56-AAD9-3DC3-787A-223857EBE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C23E2F9-0AF7-38C1-2C4D-ECA98A6AA82C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관리자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C6DBC-031C-2DB0-C936-6A16EA0EC590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admin.dao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6A97CE-D8BE-4048-5057-433E355C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641" y="0"/>
            <a:ext cx="6452718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C33BFCE-4726-FBF5-DCC6-6D75F7A5DACD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3EC3142-95A8-D5CE-432B-0FBDF745A889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8BE8F84-282A-CF4C-C486-6801E9076384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835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2B0DF6-10C3-3408-CF72-8EA9B4FB7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5907A9-8B19-31BB-B65B-5607881DA380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관리자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F62D9-8A97-E634-21EC-7BABD4607429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admin.action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A68D6-10E8-27D9-52A7-6AC8BD70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266" y="128584"/>
            <a:ext cx="7491274" cy="93583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828691-F890-B0C9-8788-BEE996375743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201E15D-89DC-9F8E-7ABF-D708B42577D4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A18769-3411-9AE9-4847-72669891AC44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893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D4DE9D-516E-377C-BD91-113076418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12CC29-129C-4E8B-B3F4-B3A2FE7F9F14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판매자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9003B-A9A3-E47A-8838-D00357965061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comm.vo.seller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71948C-BAD6-1FC8-E3A6-1EF8DB054708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F89A2E-8C5F-5B6A-BC1E-32BF8F88F2CC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46C8B29-9A63-6BC3-BA29-6719BAE91E0B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E1352-DD79-A631-BA06-389D0384C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420" y="0"/>
            <a:ext cx="6841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11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F2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04A062-5DCA-5F61-0CA9-0512ED75E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434E79-DF12-4813-F907-67C8A5AFAF99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클래스 다이어그램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스냅샷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0E3F1-1EE7-5AD1-BBD1-10286C809339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-10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comm.vo.snap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39AA46-CF79-84F1-7F5C-04A6778BAEC6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670F4E-25B1-21A0-654B-F46F80A1BC48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765E32-E894-28BC-C7AC-B182A458CD92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ABC88F-6498-DE5B-818B-71C85E68A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685" y="0"/>
            <a:ext cx="6989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91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269</Words>
  <Application>Microsoft Office PowerPoint</Application>
  <PresentationFormat>와이드스크린</PresentationFormat>
  <Paragraphs>128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Pretendard Light</vt:lpstr>
      <vt:lpstr>Pretendard</vt:lpstr>
      <vt:lpstr>나눔스퀘어</vt:lpstr>
      <vt:lpstr>Pretendard SemiBold</vt:lpstr>
      <vt:lpstr>Calibri Light</vt:lpstr>
      <vt:lpstr>Pretendard Medium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배지수</dc:creator>
  <cp:lastModifiedBy>user</cp:lastModifiedBy>
  <cp:revision>96</cp:revision>
  <dcterms:created xsi:type="dcterms:W3CDTF">2023-03-23T08:56:29Z</dcterms:created>
  <dcterms:modified xsi:type="dcterms:W3CDTF">2025-02-17T05:53:30Z</dcterms:modified>
</cp:coreProperties>
</file>